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2" r:id="rId3"/>
    <p:sldId id="283" r:id="rId4"/>
    <p:sldId id="284" r:id="rId5"/>
    <p:sldId id="285" r:id="rId6"/>
    <p:sldId id="286" r:id="rId7"/>
    <p:sldId id="28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1" autoAdjust="0"/>
    <p:restoredTop sz="94660"/>
  </p:normalViewPr>
  <p:slideViewPr>
    <p:cSldViewPr snapToGrid="0">
      <p:cViewPr varScale="1">
        <p:scale>
          <a:sx n="69" d="100"/>
          <a:sy n="69" d="100"/>
        </p:scale>
        <p:origin x="9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81F8-1FD3-46DC-A8EE-9E94806753BB}" type="datetimeFigureOut">
              <a:rPr lang="en-US" smtClean="0"/>
              <a:t>1/26/21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AB45-96C3-4C8D-A74C-8A58BCF6A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534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81F8-1FD3-46DC-A8EE-9E94806753BB}" type="datetimeFigureOut">
              <a:rPr lang="en-US" smtClean="0"/>
              <a:t>1/26/21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AB45-96C3-4C8D-A74C-8A58BCF6A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9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81F8-1FD3-46DC-A8EE-9E94806753BB}" type="datetimeFigureOut">
              <a:rPr lang="en-US" smtClean="0"/>
              <a:t>1/26/21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AB45-96C3-4C8D-A74C-8A58BCF6A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026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81F8-1FD3-46DC-A8EE-9E94806753BB}" type="datetimeFigureOut">
              <a:rPr lang="en-US" smtClean="0"/>
              <a:t>1/26/21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AB45-96C3-4C8D-A74C-8A58BCF6A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933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81F8-1FD3-46DC-A8EE-9E94806753BB}" type="datetimeFigureOut">
              <a:rPr lang="en-US" smtClean="0"/>
              <a:t>1/26/21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AB45-96C3-4C8D-A74C-8A58BCF6A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472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81F8-1FD3-46DC-A8EE-9E94806753BB}" type="datetimeFigureOut">
              <a:rPr lang="en-US" smtClean="0"/>
              <a:t>1/26/21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AB45-96C3-4C8D-A74C-8A58BCF6A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924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81F8-1FD3-46DC-A8EE-9E94806753BB}" type="datetimeFigureOut">
              <a:rPr lang="en-US" smtClean="0"/>
              <a:t>1/26/21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AB45-96C3-4C8D-A74C-8A58BCF6A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589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81F8-1FD3-46DC-A8EE-9E94806753BB}" type="datetimeFigureOut">
              <a:rPr lang="en-US" smtClean="0"/>
              <a:t>1/26/21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AB45-96C3-4C8D-A74C-8A58BCF6A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473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81F8-1FD3-46DC-A8EE-9E94806753BB}" type="datetimeFigureOut">
              <a:rPr lang="en-US" smtClean="0"/>
              <a:t>1/26/21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AB45-96C3-4C8D-A74C-8A58BCF6A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470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81F8-1FD3-46DC-A8EE-9E94806753BB}" type="datetimeFigureOut">
              <a:rPr lang="en-US" smtClean="0"/>
              <a:t>1/26/21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AB45-96C3-4C8D-A74C-8A58BCF6A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72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81F8-1FD3-46DC-A8EE-9E94806753BB}" type="datetimeFigureOut">
              <a:rPr lang="en-US" smtClean="0"/>
              <a:t>1/26/21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1AB45-96C3-4C8D-A74C-8A58BCF6A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262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181F8-1FD3-46DC-A8EE-9E94806753BB}" type="datetimeFigureOut">
              <a:rPr lang="en-US" smtClean="0"/>
              <a:t>1/26/21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1AB45-96C3-4C8D-A74C-8A58BCF6A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289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955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023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7453" cy="687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863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7453" cy="687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1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7453" cy="687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735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7453" cy="687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101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7453" cy="687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771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7453" cy="687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8536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AD9F3A905DF948B1E37CA592C319CA" ma:contentTypeVersion="1" ma:contentTypeDescription="Create a new document." ma:contentTypeScope="" ma:versionID="856e220406c2ffb1dcad5fc9b6cb9454">
  <xsd:schema xmlns:xsd="http://www.w3.org/2001/XMLSchema" xmlns:xs="http://www.w3.org/2001/XMLSchema" xmlns:p="http://schemas.microsoft.com/office/2006/metadata/properties" xmlns:ns1="http://schemas.microsoft.com/sharepoint/v3" xmlns:ns2="8aa138f9-5516-4766-9f74-9de328491fca" targetNamespace="http://schemas.microsoft.com/office/2006/metadata/properties" ma:root="true" ma:fieldsID="dbb8359405e4a01a0eed7d9eabfd9d81" ns1:_="" ns2:_="">
    <xsd:import namespace="http://schemas.microsoft.com/sharepoint/v3"/>
    <xsd:import namespace="8aa138f9-5516-4766-9f74-9de328491fc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a138f9-5516-4766-9f74-9de328491fc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8aa138f9-5516-4766-9f74-9de328491fca">PW3NTMYT6CDZ-1669475162-4</_dlc_DocId>
    <_dlc_DocIdUrl xmlns="8aa138f9-5516-4766-9f74-9de328491fca">
      <Url>https://conferences.ju.edu.jo/ar/3icss/_layouts/DocIdRedir.aspx?ID=PW3NTMYT6CDZ-1669475162-4</Url>
      <Description>PW3NTMYT6CDZ-1669475162-4</Description>
    </_dlc_DocIdUrl>
  </documentManagement>
</p:properties>
</file>

<file path=customXml/itemProps1.xml><?xml version="1.0" encoding="utf-8"?>
<ds:datastoreItem xmlns:ds="http://schemas.openxmlformats.org/officeDocument/2006/customXml" ds:itemID="{515C0878-98C8-4A17-890C-13CAD0B029F8}"/>
</file>

<file path=customXml/itemProps2.xml><?xml version="1.0" encoding="utf-8"?>
<ds:datastoreItem xmlns:ds="http://schemas.openxmlformats.org/officeDocument/2006/customXml" ds:itemID="{1E338B34-0FEE-4A72-AEA0-14D09B377885}"/>
</file>

<file path=customXml/itemProps3.xml><?xml version="1.0" encoding="utf-8"?>
<ds:datastoreItem xmlns:ds="http://schemas.openxmlformats.org/officeDocument/2006/customXml" ds:itemID="{5E7E9B0E-643D-4E01-9EB4-1B6558B6369C}"/>
</file>

<file path=customXml/itemProps4.xml><?xml version="1.0" encoding="utf-8"?>
<ds:datastoreItem xmlns:ds="http://schemas.openxmlformats.org/officeDocument/2006/customXml" ds:itemID="{6A07CD95-6D82-4BCB-B069-01323850CA84}"/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</cp:revision>
  <dcterms:created xsi:type="dcterms:W3CDTF">2021-01-22T15:26:15Z</dcterms:created>
  <dcterms:modified xsi:type="dcterms:W3CDTF">2021-01-25T22:55:30Z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0x010100E5AD9F3A905DF948B1E37CA592C319CA</vt:lpwstr>
  </property>
  <property fmtid="{D5CDD505-2E9C-101B-9397-08002B2CF9AE}" pid="3" name="_dlc_DocIdItemGuid">
    <vt:lpwstr>de9a79de-47c5-4cc2-87cf-b8ed5af936c7</vt:lpwstr>
  </property>
</Properties>
</file>